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2318" y="2803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174064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2023-12-16T10:58:59Z</dcterms:created>
  <dcterms:modified xsi:type="dcterms:W3CDTF">2023-12-16T11:03:13Z</dcterms:modified>
</cp:coreProperties>
</file>